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5"/>
    <p:restoredTop sz="94580"/>
  </p:normalViewPr>
  <p:slideViewPr>
    <p:cSldViewPr snapToGrid="0">
      <p:cViewPr>
        <p:scale>
          <a:sx n="271" d="100"/>
          <a:sy n="271" d="100"/>
        </p:scale>
        <p:origin x="-5440" y="-6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663CD-09C7-E243-8976-F04EE5FDC93A}" type="datetimeFigureOut">
              <a:rPr lang="en-US" smtClean="0"/>
              <a:t>6/27/23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4CDAB-7A7F-3043-A0AB-228614BC1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59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4CDAB-7A7F-3043-A0AB-228614BC14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40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4CDAB-7A7F-3043-A0AB-228614BC14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46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D69FE-A0DF-4536-8D3A-C5632789C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2B4F3-3E59-0118-372B-6103A420F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11A00-1F65-4131-15B4-30299BD6A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57D1-19E6-CD46-857E-0D909397FE2C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DB475-F423-FC3C-4A51-8995020B7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B5982-6AC7-D161-202D-23F822ED4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61ED5-2075-8D44-B3F9-FA0148616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73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CFC9-67A7-A0C2-0688-602477B3E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E58F7-0885-01C0-9A3A-BB7999F63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35B6A-4E92-F73F-A88E-A630F39B8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57D1-19E6-CD46-857E-0D909397FE2C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D5A37-EEA0-BAA1-3AF3-20A4BAD59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B469A-E52E-603B-74F2-22AF582D4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61ED5-2075-8D44-B3F9-FA0148616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81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BBC9E7-8FA7-C81D-83A3-EF4F1CBD87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E76FB-9726-0342-3CC9-82ABCBC28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56F70-C49C-DEC1-F760-74C57664A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57D1-19E6-CD46-857E-0D909397FE2C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D4A39-F763-E842-C1F4-A24C571A3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235FB-3085-8DAD-B1A3-C348C581E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61ED5-2075-8D44-B3F9-FA0148616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14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9D624-C8E6-0084-FD51-86F584A38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D5400-E2AC-828A-542B-F32B30924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AE257-E9E8-C0F7-0B6D-A8592BB9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57D1-19E6-CD46-857E-0D909397FE2C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A00FF-BFDD-BC33-60AF-A9BA08A2F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75CAD-28A9-831D-7546-C976250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61ED5-2075-8D44-B3F9-FA0148616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295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ACC28-69C1-C680-6DC0-63E92207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10748-4108-79F4-3A46-CD7B8FBCF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4B284-4680-4ECB-6217-7F16ADA7D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57D1-19E6-CD46-857E-0D909397FE2C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22F8-4B9B-6EF1-5820-668DFEAF1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A2556-602B-3E44-47E8-73D8AB6C4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61ED5-2075-8D44-B3F9-FA0148616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9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1F724-5BCD-626D-0CC7-52F99C581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AC41-875B-3F8B-C5D7-4FE2E4250D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DC85A2-3020-705F-F9D5-0E66B10BE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A7D88-8F82-7539-EDF8-0DB5EF39E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57D1-19E6-CD46-857E-0D909397FE2C}" type="datetimeFigureOut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82A3A-6699-300A-275A-7FA8AF782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B8C4F-92CE-B683-82D4-71DFFAC3C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61ED5-2075-8D44-B3F9-FA0148616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38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A40B3-34ED-C470-CFD0-7E8B9669D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120EC-3A7E-9568-21E4-8D2BA3093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A4A8B-5BFA-3132-C689-F02E563F0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EFB7E0-1E08-41CE-73F7-44EF632176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23B558-D5AF-360D-7B80-0178BE9D75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1E5E63-C88F-56B2-919B-498D32FEE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57D1-19E6-CD46-857E-0D909397FE2C}" type="datetimeFigureOut">
              <a:rPr lang="en-US" smtClean="0"/>
              <a:t>6/27/23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B2767D-D27A-B24B-03E1-F366685CD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B708F4-2114-9664-A1A6-AC7983DAA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61ED5-2075-8D44-B3F9-FA0148616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50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F9B38-9584-1E99-8DB2-0E3135E4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5E287B-920D-4832-66CD-C4427C9BE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57D1-19E6-CD46-857E-0D909397FE2C}" type="datetimeFigureOut">
              <a:rPr lang="en-US" smtClean="0"/>
              <a:t>6/27/23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CDDD6-082C-1A96-A839-63B8FD9F8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B8B3D-3E7D-6F12-5A3C-DF97AE91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61ED5-2075-8D44-B3F9-FA0148616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70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C94F1A-3E9C-EC05-967F-6D2D7AAFC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57D1-19E6-CD46-857E-0D909397FE2C}" type="datetimeFigureOut">
              <a:rPr lang="en-US" smtClean="0"/>
              <a:t>6/27/23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1D32F-B0EF-8763-0E4C-29853AFCB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E3DBF-3832-19EF-9CC1-7665F3232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61ED5-2075-8D44-B3F9-FA0148616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56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9BEAD-0CF0-FDFB-E6AC-FE6EE386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75F29-132A-E8A3-B6B0-605E57AB2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98F2DF-6037-A21A-BED5-F04BE4239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194347-AAEF-BED0-B762-DB76D9DF3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57D1-19E6-CD46-857E-0D909397FE2C}" type="datetimeFigureOut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83768-05DE-3044-FF8B-7C12299C1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51A22-42CC-C646-5B17-A99C3448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61ED5-2075-8D44-B3F9-FA0148616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12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10F71-9A95-C328-F4E7-2A36D2DB0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189D57-7E88-1393-CAD8-51FBD88C5E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56AD6-4496-E05E-1F3C-8BDC77BB5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763C2-87D8-DD55-4477-C8549A097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E57D1-19E6-CD46-857E-0D909397FE2C}" type="datetimeFigureOut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AA1B7-AF4C-5E38-E0C2-C566318B4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B2F125-DCEB-767C-3E17-4661564B9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61ED5-2075-8D44-B3F9-FA0148616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07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20CF29-5722-3033-06D5-782D838A9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6439E-5FC6-F486-3838-C1CA719BC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6E1DA-15A3-9F22-CEB3-C9A471EADC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E57D1-19E6-CD46-857E-0D909397FE2C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A09D0-0D2E-3410-E008-B1E655EB6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CAC9B-2C88-25DB-84EB-BD6F26002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61ED5-2075-8D44-B3F9-FA0148616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27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F0DBCD-FA33-CFF8-D580-D70F7B78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" t="13109" r="15156" b="12118"/>
          <a:stretch/>
        </p:blipFill>
        <p:spPr>
          <a:xfrm>
            <a:off x="0" y="73204"/>
            <a:ext cx="12192000" cy="678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57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B0AFDE-D7E5-92B3-DD30-0601A1B270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" t="6058" r="1555" b="6098"/>
          <a:stretch/>
        </p:blipFill>
        <p:spPr>
          <a:xfrm>
            <a:off x="47625" y="-7398"/>
            <a:ext cx="12192000" cy="68653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049675-B028-9C1D-F8D3-B554B0496D6B}"/>
              </a:ext>
            </a:extLst>
          </p:cNvPr>
          <p:cNvSpPr/>
          <p:nvPr/>
        </p:nvSpPr>
        <p:spPr>
          <a:xfrm>
            <a:off x="5862638" y="6406515"/>
            <a:ext cx="561975" cy="49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25C7E63-1B62-FBA5-3577-938B23DC0BAF}"/>
              </a:ext>
            </a:extLst>
          </p:cNvPr>
          <p:cNvSpPr/>
          <p:nvPr/>
        </p:nvSpPr>
        <p:spPr>
          <a:xfrm>
            <a:off x="5916612" y="6515100"/>
            <a:ext cx="358775" cy="3429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F434B9-5B1F-58A3-A1FC-8CB4E2421955}"/>
              </a:ext>
            </a:extLst>
          </p:cNvPr>
          <p:cNvSpPr txBox="1"/>
          <p:nvPr/>
        </p:nvSpPr>
        <p:spPr>
          <a:xfrm>
            <a:off x="5876705" y="6501884"/>
            <a:ext cx="45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487479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DD3D45-D51B-75B0-DAB9-10D0A3095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2" t="5842" r="1151" b="6098"/>
          <a:stretch/>
        </p:blipFill>
        <p:spPr>
          <a:xfrm>
            <a:off x="0" y="0"/>
            <a:ext cx="12192000" cy="68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41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B7DDE-00EC-48A6-8DD8-AFB4B54FF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" t="5809" r="1183" b="5916"/>
          <a:stretch/>
        </p:blipFill>
        <p:spPr>
          <a:xfrm>
            <a:off x="0" y="0"/>
            <a:ext cx="12192000" cy="687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55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62F90-7B47-F2AD-D261-11B17F226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" t="5842" r="1014" b="6098"/>
          <a:stretch/>
        </p:blipFill>
        <p:spPr>
          <a:xfrm>
            <a:off x="-1" y="-1"/>
            <a:ext cx="12192001" cy="683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64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5B3139-EFF4-3C0A-5A30-40F8CF2538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" t="6058" r="1148" b="6315"/>
          <a:stretch/>
        </p:blipFill>
        <p:spPr>
          <a:xfrm>
            <a:off x="0" y="0"/>
            <a:ext cx="12192000" cy="682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46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0F503A-FC2C-8771-A4AF-78DF4530B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" t="5752" r="1144" b="5883"/>
          <a:stretch/>
        </p:blipFill>
        <p:spPr>
          <a:xfrm>
            <a:off x="0" y="0"/>
            <a:ext cx="12192000" cy="68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19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7C723-596E-61F2-9523-2888922ABF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1" t="6012" r="1307" b="6144"/>
          <a:stretch/>
        </p:blipFill>
        <p:spPr>
          <a:xfrm>
            <a:off x="0" y="-1"/>
            <a:ext cx="12192000" cy="68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95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9D3A16-AAFF-15E6-C6C5-7DEE993A0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4" t="5751" r="1144" b="5882"/>
          <a:stretch/>
        </p:blipFill>
        <p:spPr>
          <a:xfrm>
            <a:off x="0" y="0"/>
            <a:ext cx="12192000" cy="689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82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4E02FF-4CA2-3DB9-2B7A-2D0F095714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" t="6078" r="1145" b="6078"/>
          <a:stretch/>
        </p:blipFill>
        <p:spPr>
          <a:xfrm>
            <a:off x="0" y="0"/>
            <a:ext cx="12192000" cy="68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46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4DD3C-F8C6-B7D8-C422-689E13435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7" t="6122" r="1260" b="6034"/>
          <a:stretch/>
        </p:blipFill>
        <p:spPr>
          <a:xfrm>
            <a:off x="0" y="0"/>
            <a:ext cx="12205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40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F09DA4-5FFB-F046-5835-C479D6AA2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" t="6371" r="875" b="5883"/>
          <a:stretch/>
        </p:blipFill>
        <p:spPr>
          <a:xfrm>
            <a:off x="0" y="0"/>
            <a:ext cx="12192000" cy="68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8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2E05DA-14FC-B086-6CBD-EDFD653E0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" t="6660" r="1057" b="5931"/>
          <a:stretch/>
        </p:blipFill>
        <p:spPr>
          <a:xfrm>
            <a:off x="0" y="27922"/>
            <a:ext cx="12192000" cy="680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16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67B86-92F9-81BF-3114-6D1236606B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7" t="6082" r="876" b="5883"/>
          <a:stretch/>
        </p:blipFill>
        <p:spPr>
          <a:xfrm>
            <a:off x="0" y="-1"/>
            <a:ext cx="12192000" cy="6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35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A8275-076A-F857-7EE9-2363BD2DF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" t="6082" r="875" b="5883"/>
          <a:stretch/>
        </p:blipFill>
        <p:spPr>
          <a:xfrm>
            <a:off x="0" y="0"/>
            <a:ext cx="12192000" cy="682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47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F0BEAF-7760-D79E-F4EB-251FB82352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4" t="6660" r="1056" b="6172"/>
          <a:stretch/>
        </p:blipFill>
        <p:spPr>
          <a:xfrm>
            <a:off x="0" y="43583"/>
            <a:ext cx="12192000" cy="677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00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54083-5DFA-3D1A-9600-D7AF2C97B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6" t="5791" r="1055" b="5883"/>
          <a:stretch/>
        </p:blipFill>
        <p:spPr>
          <a:xfrm>
            <a:off x="0" y="-1"/>
            <a:ext cx="12192000" cy="687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04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98D53A-7C28-FEAF-2AA3-228680050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6" t="5792" r="875" b="5882"/>
          <a:stretch/>
        </p:blipFill>
        <p:spPr>
          <a:xfrm>
            <a:off x="0" y="-1"/>
            <a:ext cx="12192000" cy="686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7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D65F7D-E38C-BDF3-1CBF-4BD6D7BDF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6" t="5792" r="875" b="5882"/>
          <a:stretch/>
        </p:blipFill>
        <p:spPr>
          <a:xfrm>
            <a:off x="0" y="0"/>
            <a:ext cx="12192000" cy="68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35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72E27F-0051-F227-19D6-C700C0F9F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" t="6371" r="1237" b="6172"/>
          <a:stretch/>
        </p:blipFill>
        <p:spPr>
          <a:xfrm>
            <a:off x="0" y="0"/>
            <a:ext cx="12192000" cy="680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68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EF15F-ED34-65A3-E21A-E16FAA2CD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" t="6082" r="1056" b="5883"/>
          <a:stretch/>
        </p:blipFill>
        <p:spPr>
          <a:xfrm>
            <a:off x="0" y="0"/>
            <a:ext cx="12192000" cy="683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38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40A6F-8F23-AC13-1D13-3CAF50F67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7" t="6082" r="874" b="6461"/>
          <a:stretch/>
        </p:blipFill>
        <p:spPr>
          <a:xfrm>
            <a:off x="0" y="0"/>
            <a:ext cx="12192000" cy="680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74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A442-7C52-7882-ED45-2548D5669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7" t="5792" r="1056" b="6172"/>
          <a:stretch/>
        </p:blipFill>
        <p:spPr>
          <a:xfrm>
            <a:off x="0" y="0"/>
            <a:ext cx="12192000" cy="68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91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81E8D-AFE4-9566-AD91-9E6C6E142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" t="6082" r="1057" b="6172"/>
          <a:stretch/>
        </p:blipFill>
        <p:spPr>
          <a:xfrm>
            <a:off x="0" y="-1"/>
            <a:ext cx="12192000" cy="682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7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40AA38-DDF6-84A5-4637-E7A6E0DB20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6" t="5792" r="1055" b="6462"/>
          <a:stretch/>
        </p:blipFill>
        <p:spPr>
          <a:xfrm>
            <a:off x="0" y="14789"/>
            <a:ext cx="12192000" cy="682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4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6DFC6F-2F85-A6BE-CD90-E2C3B360F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" t="5792" r="1056" b="5882"/>
          <a:stretch/>
        </p:blipFill>
        <p:spPr>
          <a:xfrm>
            <a:off x="0" y="0"/>
            <a:ext cx="12192000" cy="687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15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A430B4-C635-FEA3-EF04-E983C09EFB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3" t="6017" r="1056" b="5991"/>
          <a:stretch/>
        </p:blipFill>
        <p:spPr>
          <a:xfrm>
            <a:off x="0" y="0"/>
            <a:ext cx="12192000" cy="68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78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132D1-CF95-40F9-340F-1288AA8A4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0" t="5826" r="1120" b="5882"/>
          <a:stretch/>
        </p:blipFill>
        <p:spPr>
          <a:xfrm>
            <a:off x="0" y="-1"/>
            <a:ext cx="12192000" cy="68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12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F63432-2233-BB51-4C50-A596BEBD3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" t="5827" r="840" b="6331"/>
          <a:stretch/>
        </p:blipFill>
        <p:spPr>
          <a:xfrm>
            <a:off x="0" y="0"/>
            <a:ext cx="12192000" cy="68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43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9D3AB-06A7-7D00-1D26-C28398DC1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" t="6274" r="878" b="5882"/>
          <a:stretch/>
        </p:blipFill>
        <p:spPr>
          <a:xfrm>
            <a:off x="0" y="-1"/>
            <a:ext cx="12192000" cy="680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84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</Words>
  <Application>Microsoft Macintosh PowerPoint</Application>
  <PresentationFormat>Widescreen</PresentationFormat>
  <Paragraphs>3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Ashish Sharma</dc:creator>
  <cp:lastModifiedBy>Mr. Ashish Sharma</cp:lastModifiedBy>
  <cp:revision>5</cp:revision>
  <dcterms:created xsi:type="dcterms:W3CDTF">2023-06-27T04:06:37Z</dcterms:created>
  <dcterms:modified xsi:type="dcterms:W3CDTF">2023-06-27T05:23:42Z</dcterms:modified>
</cp:coreProperties>
</file>